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9144000"/>
  <p:notesSz cx="6858000" cy="9144000"/>
  <p:embeddedFontLst>
    <p:embeddedFont>
      <p:font typeface="Teko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9" roundtripDataSignature="AMtx7mgxEx3RNNlXpaRe3IB0Ouhke2jl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Teko-regular.fntdata"/><Relationship Id="rId8" Type="http://schemas.openxmlformats.org/officeDocument/2006/relationships/font" Target="fonts/Tek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asic Layout">
  <p:cSld name="Basic Layou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" type="body"/>
          </p:nvPr>
        </p:nvSpPr>
        <p:spPr>
          <a:xfrm>
            <a:off x="0" y="164638"/>
            <a:ext cx="9144000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72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0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2" type="body"/>
          </p:nvPr>
        </p:nvSpPr>
        <p:spPr>
          <a:xfrm>
            <a:off x="0" y="932723"/>
            <a:ext cx="9144000" cy="3840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 avec légende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8" name="Google Shape;68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et texte vertical" type="vertTx">
  <p:cSld name="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vertical et texte" type="vertTitleAndTx">
  <p:cSld name="VERTICAL_TITLE_AND_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e de titr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7" name="Google Shape;17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et contenu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de section" type="secHead">
  <p:cSld name="SECTION_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eux contenus" type="twoObj">
  <p:cSld name="TWO_OBJECTS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5" name="Google Shape;35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ison" type="twoTxTwoObj">
  <p:cSld name="TWO_OBJECTS_WITH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3" name="Google Shape;43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5" name="Google Shape;45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seul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ide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u avec légende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0" name="Google Shape;60;p1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1" name="Google Shape;6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oogle Shape;87;p1"/>
          <p:cNvGrpSpPr/>
          <p:nvPr/>
        </p:nvGrpSpPr>
        <p:grpSpPr>
          <a:xfrm>
            <a:off x="2196608" y="2454185"/>
            <a:ext cx="1295273" cy="1342521"/>
            <a:chOff x="565288" y="2547105"/>
            <a:chExt cx="1159098" cy="914400"/>
          </a:xfrm>
        </p:grpSpPr>
        <p:sp>
          <p:nvSpPr>
            <p:cNvPr id="88" name="Google Shape;88;p1"/>
            <p:cNvSpPr txBox="1"/>
            <p:nvPr/>
          </p:nvSpPr>
          <p:spPr>
            <a:xfrm>
              <a:off x="654335" y="2547105"/>
              <a:ext cx="979519" cy="914400"/>
            </a:xfrm>
            <a:prstGeom prst="rect">
              <a:avLst/>
            </a:prstGeom>
            <a:noFill/>
            <a:ln cap="flat" cmpd="sng" w="5715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-449263" lvl="0" marL="449263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9" name="Google Shape;89;p1"/>
            <p:cNvGrpSpPr/>
            <p:nvPr/>
          </p:nvGrpSpPr>
          <p:grpSpPr>
            <a:xfrm>
              <a:off x="565288" y="3046540"/>
              <a:ext cx="179579" cy="228600"/>
              <a:chOff x="0" y="385135"/>
              <a:chExt cx="230505" cy="228600"/>
            </a:xfrm>
          </p:grpSpPr>
          <p:sp>
            <p:nvSpPr>
              <p:cNvPr id="90" name="Google Shape;90;p1"/>
              <p:cNvSpPr/>
              <p:nvPr/>
            </p:nvSpPr>
            <p:spPr>
              <a:xfrm>
                <a:off x="0" y="385135"/>
                <a:ext cx="228601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91" name="Google Shape;91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  <p:grpSp>
          <p:nvGrpSpPr>
            <p:cNvPr id="92" name="Google Shape;92;p1"/>
            <p:cNvGrpSpPr/>
            <p:nvPr/>
          </p:nvGrpSpPr>
          <p:grpSpPr>
            <a:xfrm>
              <a:off x="1544807" y="3046540"/>
              <a:ext cx="179579" cy="228600"/>
              <a:chOff x="0" y="385135"/>
              <a:chExt cx="230505" cy="228600"/>
            </a:xfrm>
          </p:grpSpPr>
          <p:sp>
            <p:nvSpPr>
              <p:cNvPr id="93" name="Google Shape;93;p1"/>
              <p:cNvSpPr/>
              <p:nvPr/>
            </p:nvSpPr>
            <p:spPr>
              <a:xfrm>
                <a:off x="0" y="385135"/>
                <a:ext cx="228600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94" name="Google Shape;94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</p:grpSp>
      <p:grpSp>
        <p:nvGrpSpPr>
          <p:cNvPr id="95" name="Google Shape;95;p1"/>
          <p:cNvGrpSpPr/>
          <p:nvPr/>
        </p:nvGrpSpPr>
        <p:grpSpPr>
          <a:xfrm>
            <a:off x="5652121" y="2454184"/>
            <a:ext cx="1295273" cy="1342521"/>
            <a:chOff x="565288" y="2547105"/>
            <a:chExt cx="1159098" cy="914400"/>
          </a:xfrm>
        </p:grpSpPr>
        <p:sp>
          <p:nvSpPr>
            <p:cNvPr id="96" name="Google Shape;96;p1"/>
            <p:cNvSpPr txBox="1"/>
            <p:nvPr/>
          </p:nvSpPr>
          <p:spPr>
            <a:xfrm>
              <a:off x="654335" y="2547105"/>
              <a:ext cx="979519" cy="914400"/>
            </a:xfrm>
            <a:prstGeom prst="rect">
              <a:avLst/>
            </a:prstGeom>
            <a:noFill/>
            <a:ln cap="flat" cmpd="sng" w="5715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-449263" lvl="0" marL="449263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7" name="Google Shape;97;p1"/>
            <p:cNvGrpSpPr/>
            <p:nvPr/>
          </p:nvGrpSpPr>
          <p:grpSpPr>
            <a:xfrm>
              <a:off x="565288" y="3046540"/>
              <a:ext cx="179579" cy="228600"/>
              <a:chOff x="0" y="385135"/>
              <a:chExt cx="230505" cy="228600"/>
            </a:xfrm>
          </p:grpSpPr>
          <p:sp>
            <p:nvSpPr>
              <p:cNvPr id="98" name="Google Shape;98;p1"/>
              <p:cNvSpPr/>
              <p:nvPr/>
            </p:nvSpPr>
            <p:spPr>
              <a:xfrm>
                <a:off x="0" y="385135"/>
                <a:ext cx="228601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99" name="Google Shape;99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  <p:grpSp>
          <p:nvGrpSpPr>
            <p:cNvPr id="100" name="Google Shape;100;p1"/>
            <p:cNvGrpSpPr/>
            <p:nvPr/>
          </p:nvGrpSpPr>
          <p:grpSpPr>
            <a:xfrm>
              <a:off x="1544807" y="3046540"/>
              <a:ext cx="179579" cy="228600"/>
              <a:chOff x="0" y="385135"/>
              <a:chExt cx="230505" cy="228600"/>
            </a:xfrm>
          </p:grpSpPr>
          <p:sp>
            <p:nvSpPr>
              <p:cNvPr id="101" name="Google Shape;101;p1"/>
              <p:cNvSpPr/>
              <p:nvPr/>
            </p:nvSpPr>
            <p:spPr>
              <a:xfrm>
                <a:off x="0" y="385135"/>
                <a:ext cx="228600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02" name="Google Shape;102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</p:grpSp>
      <p:sp>
        <p:nvSpPr>
          <p:cNvPr id="103" name="Google Shape;103;p1"/>
          <p:cNvSpPr txBox="1"/>
          <p:nvPr/>
        </p:nvSpPr>
        <p:spPr>
          <a:xfrm>
            <a:off x="7480692" y="2454182"/>
            <a:ext cx="1094596" cy="1342521"/>
          </a:xfrm>
          <a:prstGeom prst="rect">
            <a:avLst/>
          </a:prstGeom>
          <a:noFill/>
          <a:ln cap="flat" cmpd="sng" w="5715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49263" lvl="0" marL="449263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" name="Google Shape;104;p1"/>
          <p:cNvGrpSpPr/>
          <p:nvPr/>
        </p:nvGrpSpPr>
        <p:grpSpPr>
          <a:xfrm>
            <a:off x="7381184" y="3187453"/>
            <a:ext cx="200677" cy="335631"/>
            <a:chOff x="0" y="385135"/>
            <a:chExt cx="230505" cy="228600"/>
          </a:xfrm>
        </p:grpSpPr>
        <p:sp>
          <p:nvSpPr>
            <p:cNvPr id="105" name="Google Shape;105;p1"/>
            <p:cNvSpPr/>
            <p:nvPr/>
          </p:nvSpPr>
          <p:spPr>
            <a:xfrm>
              <a:off x="0" y="385135"/>
              <a:ext cx="228601" cy="228600"/>
            </a:xfrm>
            <a:prstGeom prst="rect">
              <a:avLst/>
            </a:prstGeom>
            <a:solidFill>
              <a:schemeClr val="dk1"/>
            </a:solidFill>
            <a:ln cap="flat" cmpd="sng" w="2540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06" name="Google Shape;106;p1"/>
            <p:cNvCxnSpPr/>
            <p:nvPr/>
          </p:nvCxnSpPr>
          <p:spPr>
            <a:xfrm>
              <a:off x="0" y="499435"/>
              <a:ext cx="230505" cy="0"/>
            </a:xfrm>
            <a:prstGeom prst="straightConnector1">
              <a:avLst/>
            </a:prstGeom>
            <a:noFill/>
            <a:ln cap="flat" cmpd="sng" w="12700">
              <a:solidFill>
                <a:srgbClr val="F2F2F2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107" name="Google Shape;107;p1"/>
          <p:cNvGrpSpPr/>
          <p:nvPr/>
        </p:nvGrpSpPr>
        <p:grpSpPr>
          <a:xfrm>
            <a:off x="468416" y="2454185"/>
            <a:ext cx="1295273" cy="1342521"/>
            <a:chOff x="565288" y="2547105"/>
            <a:chExt cx="1159098" cy="914400"/>
          </a:xfrm>
        </p:grpSpPr>
        <p:sp>
          <p:nvSpPr>
            <p:cNvPr id="108" name="Google Shape;108;p1"/>
            <p:cNvSpPr txBox="1"/>
            <p:nvPr/>
          </p:nvSpPr>
          <p:spPr>
            <a:xfrm>
              <a:off x="654335" y="2547105"/>
              <a:ext cx="979519" cy="914400"/>
            </a:xfrm>
            <a:prstGeom prst="rect">
              <a:avLst/>
            </a:prstGeom>
            <a:noFill/>
            <a:ln cap="flat" cmpd="sng" w="5715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-449263" lvl="0" marL="449263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"/>
            <p:cNvGrpSpPr/>
            <p:nvPr/>
          </p:nvGrpSpPr>
          <p:grpSpPr>
            <a:xfrm>
              <a:off x="565288" y="3046540"/>
              <a:ext cx="179579" cy="228600"/>
              <a:chOff x="0" y="385135"/>
              <a:chExt cx="230505" cy="228600"/>
            </a:xfrm>
          </p:grpSpPr>
          <p:sp>
            <p:nvSpPr>
              <p:cNvPr id="110" name="Google Shape;110;p1"/>
              <p:cNvSpPr/>
              <p:nvPr/>
            </p:nvSpPr>
            <p:spPr>
              <a:xfrm>
                <a:off x="0" y="385135"/>
                <a:ext cx="228601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11" name="Google Shape;111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  <p:grpSp>
          <p:nvGrpSpPr>
            <p:cNvPr id="112" name="Google Shape;112;p1"/>
            <p:cNvGrpSpPr/>
            <p:nvPr/>
          </p:nvGrpSpPr>
          <p:grpSpPr>
            <a:xfrm>
              <a:off x="1544807" y="3046540"/>
              <a:ext cx="179579" cy="228600"/>
              <a:chOff x="0" y="385135"/>
              <a:chExt cx="230505" cy="228600"/>
            </a:xfrm>
          </p:grpSpPr>
          <p:sp>
            <p:nvSpPr>
              <p:cNvPr id="113" name="Google Shape;113;p1"/>
              <p:cNvSpPr/>
              <p:nvPr/>
            </p:nvSpPr>
            <p:spPr>
              <a:xfrm>
                <a:off x="0" y="385135"/>
                <a:ext cx="228600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14" name="Google Shape;114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</p:grpSp>
      <p:sp>
        <p:nvSpPr>
          <p:cNvPr id="115" name="Google Shape;115;p1"/>
          <p:cNvSpPr txBox="1"/>
          <p:nvPr/>
        </p:nvSpPr>
        <p:spPr>
          <a:xfrm>
            <a:off x="537418" y="2128451"/>
            <a:ext cx="1194084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ALIMENTER</a:t>
            </a:r>
            <a:endParaRPr b="1"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"/>
          <p:cNvSpPr txBox="1"/>
          <p:nvPr/>
        </p:nvSpPr>
        <p:spPr>
          <a:xfrm>
            <a:off x="2296116" y="2121137"/>
            <a:ext cx="1095425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DISTRIBUER</a:t>
            </a:r>
            <a:endParaRPr b="1"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"/>
          <p:cNvSpPr txBox="1"/>
          <p:nvPr/>
        </p:nvSpPr>
        <p:spPr>
          <a:xfrm>
            <a:off x="5735299" y="2138712"/>
            <a:ext cx="1095425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TRANSMETTRE</a:t>
            </a:r>
            <a:endParaRPr b="1"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"/>
          <p:cNvSpPr txBox="1"/>
          <p:nvPr/>
        </p:nvSpPr>
        <p:spPr>
          <a:xfrm>
            <a:off x="7365007" y="2121137"/>
            <a:ext cx="1095425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AGIR</a:t>
            </a:r>
            <a:endParaRPr b="1"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9" name="Google Shape;119;p1"/>
          <p:cNvGrpSpPr/>
          <p:nvPr/>
        </p:nvGrpSpPr>
        <p:grpSpPr>
          <a:xfrm>
            <a:off x="467544" y="3963106"/>
            <a:ext cx="1260003" cy="898018"/>
            <a:chOff x="2113657" y="4317939"/>
            <a:chExt cx="3647460" cy="673514"/>
          </a:xfrm>
        </p:grpSpPr>
        <p:sp>
          <p:nvSpPr>
            <p:cNvPr id="120" name="Google Shape;120;p1"/>
            <p:cNvSpPr txBox="1"/>
            <p:nvPr/>
          </p:nvSpPr>
          <p:spPr>
            <a:xfrm>
              <a:off x="2113657" y="4645204"/>
              <a:ext cx="3647457" cy="3462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Tension : </a:t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Capacité : </a:t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"/>
            <p:cNvSpPr txBox="1"/>
            <p:nvPr/>
          </p:nvSpPr>
          <p:spPr>
            <a:xfrm>
              <a:off x="2113657" y="4317939"/>
              <a:ext cx="3647460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b="1"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" name="Google Shape;122;p1"/>
          <p:cNvGrpSpPr/>
          <p:nvPr/>
        </p:nvGrpSpPr>
        <p:grpSpPr>
          <a:xfrm>
            <a:off x="2123728" y="3963103"/>
            <a:ext cx="1390310" cy="805685"/>
            <a:chOff x="2113657" y="4317939"/>
            <a:chExt cx="3647460" cy="604264"/>
          </a:xfrm>
        </p:grpSpPr>
        <p:sp>
          <p:nvSpPr>
            <p:cNvPr id="123" name="Google Shape;123;p1"/>
            <p:cNvSpPr txBox="1"/>
            <p:nvPr/>
          </p:nvSpPr>
          <p:spPr>
            <a:xfrm>
              <a:off x="2113657" y="4714454"/>
              <a:ext cx="3647457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"/>
            <p:cNvSpPr txBox="1"/>
            <p:nvPr/>
          </p:nvSpPr>
          <p:spPr>
            <a:xfrm>
              <a:off x="2113657" y="4317939"/>
              <a:ext cx="3647460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b="1"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" name="Google Shape;125;p1"/>
          <p:cNvGrpSpPr/>
          <p:nvPr/>
        </p:nvGrpSpPr>
        <p:grpSpPr>
          <a:xfrm>
            <a:off x="3923927" y="3988138"/>
            <a:ext cx="1325311" cy="980601"/>
            <a:chOff x="2113657" y="4343763"/>
            <a:chExt cx="3647460" cy="552613"/>
          </a:xfrm>
        </p:grpSpPr>
        <p:sp>
          <p:nvSpPr>
            <p:cNvPr id="126" name="Google Shape;126;p1"/>
            <p:cNvSpPr txBox="1"/>
            <p:nvPr/>
          </p:nvSpPr>
          <p:spPr>
            <a:xfrm>
              <a:off x="2113657" y="4740275"/>
              <a:ext cx="3647456" cy="156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Tension :</a:t>
              </a:r>
              <a:endParaRPr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"/>
            <p:cNvSpPr txBox="1"/>
            <p:nvPr/>
          </p:nvSpPr>
          <p:spPr>
            <a:xfrm>
              <a:off x="2113657" y="4343763"/>
              <a:ext cx="3647460" cy="1561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b="1"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1"/>
          <p:cNvSpPr/>
          <p:nvPr/>
        </p:nvSpPr>
        <p:spPr>
          <a:xfrm>
            <a:off x="574604" y="5541235"/>
            <a:ext cx="8029844" cy="960107"/>
          </a:xfrm>
          <a:prstGeom prst="rect">
            <a:avLst/>
          </a:prstGeom>
          <a:solidFill>
            <a:srgbClr val="262626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9" name="Google Shape;129;p1"/>
          <p:cNvGrpSpPr/>
          <p:nvPr/>
        </p:nvGrpSpPr>
        <p:grpSpPr>
          <a:xfrm>
            <a:off x="666477" y="5669681"/>
            <a:ext cx="7905739" cy="654354"/>
            <a:chOff x="803640" y="3397460"/>
            <a:chExt cx="2059658" cy="490766"/>
          </a:xfrm>
        </p:grpSpPr>
        <p:sp>
          <p:nvSpPr>
            <p:cNvPr id="130" name="Google Shape;130;p1"/>
            <p:cNvSpPr txBox="1"/>
            <p:nvPr/>
          </p:nvSpPr>
          <p:spPr>
            <a:xfrm>
              <a:off x="804322" y="3680477"/>
              <a:ext cx="2058976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Compléter avec les constituants, leurs caractéristiques, les formules des puissances transmises</a:t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"/>
            <p:cNvSpPr txBox="1"/>
            <p:nvPr/>
          </p:nvSpPr>
          <p:spPr>
            <a:xfrm>
              <a:off x="803640" y="3397460"/>
              <a:ext cx="2037292" cy="2077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Chaine de puissance de la rotation du bras à compléter à l’aide des diagrammes BDD et REQ </a:t>
              </a:r>
              <a:endParaRPr b="1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" name="Google Shape;132;p1"/>
          <p:cNvGrpSpPr/>
          <p:nvPr/>
        </p:nvGrpSpPr>
        <p:grpSpPr>
          <a:xfrm>
            <a:off x="3923929" y="2454185"/>
            <a:ext cx="1295273" cy="1342521"/>
            <a:chOff x="565288" y="2547105"/>
            <a:chExt cx="1159098" cy="914400"/>
          </a:xfrm>
        </p:grpSpPr>
        <p:sp>
          <p:nvSpPr>
            <p:cNvPr id="133" name="Google Shape;133;p1"/>
            <p:cNvSpPr txBox="1"/>
            <p:nvPr/>
          </p:nvSpPr>
          <p:spPr>
            <a:xfrm>
              <a:off x="654335" y="2547105"/>
              <a:ext cx="979519" cy="914400"/>
            </a:xfrm>
            <a:prstGeom prst="rect">
              <a:avLst/>
            </a:prstGeom>
            <a:noFill/>
            <a:ln cap="flat" cmpd="sng" w="5715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-449263" lvl="0" marL="449263" marR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4" name="Google Shape;134;p1"/>
            <p:cNvGrpSpPr/>
            <p:nvPr/>
          </p:nvGrpSpPr>
          <p:grpSpPr>
            <a:xfrm>
              <a:off x="565288" y="3046540"/>
              <a:ext cx="179579" cy="228600"/>
              <a:chOff x="0" y="385135"/>
              <a:chExt cx="230505" cy="228600"/>
            </a:xfrm>
          </p:grpSpPr>
          <p:sp>
            <p:nvSpPr>
              <p:cNvPr id="135" name="Google Shape;135;p1"/>
              <p:cNvSpPr/>
              <p:nvPr/>
            </p:nvSpPr>
            <p:spPr>
              <a:xfrm>
                <a:off x="0" y="385135"/>
                <a:ext cx="228601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6" name="Google Shape;136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  <p:grpSp>
          <p:nvGrpSpPr>
            <p:cNvPr id="137" name="Google Shape;137;p1"/>
            <p:cNvGrpSpPr/>
            <p:nvPr/>
          </p:nvGrpSpPr>
          <p:grpSpPr>
            <a:xfrm>
              <a:off x="1544807" y="3046540"/>
              <a:ext cx="179579" cy="228600"/>
              <a:chOff x="0" y="385135"/>
              <a:chExt cx="230505" cy="228600"/>
            </a:xfrm>
          </p:grpSpPr>
          <p:sp>
            <p:nvSpPr>
              <p:cNvPr id="138" name="Google Shape;138;p1"/>
              <p:cNvSpPr/>
              <p:nvPr/>
            </p:nvSpPr>
            <p:spPr>
              <a:xfrm>
                <a:off x="0" y="385135"/>
                <a:ext cx="228600" cy="228600"/>
              </a:xfrm>
              <a:prstGeom prst="rect">
                <a:avLst/>
              </a:prstGeom>
              <a:solidFill>
                <a:schemeClr val="dk1"/>
              </a:solidFill>
              <a:ln cap="flat" cmpd="sng" w="25400">
                <a:solidFill>
                  <a:srgbClr val="F2F2F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9" name="Google Shape;139;p1"/>
              <p:cNvCxnSpPr/>
              <p:nvPr/>
            </p:nvCxnSpPr>
            <p:spPr>
              <a:xfrm>
                <a:off x="0" y="499435"/>
                <a:ext cx="230505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F2F2F2"/>
                </a:solidFill>
                <a:prstDash val="solid"/>
                <a:round/>
                <a:headEnd len="sm" w="sm" type="none"/>
                <a:tailEnd len="med" w="med" type="triangle"/>
              </a:ln>
            </p:spPr>
          </p:cxnSp>
        </p:grpSp>
      </p:grpSp>
      <p:sp>
        <p:nvSpPr>
          <p:cNvPr id="140" name="Google Shape;140;p1"/>
          <p:cNvSpPr txBox="1"/>
          <p:nvPr/>
        </p:nvSpPr>
        <p:spPr>
          <a:xfrm>
            <a:off x="4023437" y="2121137"/>
            <a:ext cx="1095425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CONVERTIR</a:t>
            </a:r>
            <a:endParaRPr b="1"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1" name="Google Shape;141;p1"/>
          <p:cNvGrpSpPr/>
          <p:nvPr/>
        </p:nvGrpSpPr>
        <p:grpSpPr>
          <a:xfrm>
            <a:off x="5579371" y="3948086"/>
            <a:ext cx="1584088" cy="805685"/>
            <a:chOff x="2113657" y="4317939"/>
            <a:chExt cx="3647460" cy="604264"/>
          </a:xfrm>
        </p:grpSpPr>
        <p:sp>
          <p:nvSpPr>
            <p:cNvPr id="142" name="Google Shape;142;p1"/>
            <p:cNvSpPr txBox="1"/>
            <p:nvPr/>
          </p:nvSpPr>
          <p:spPr>
            <a:xfrm>
              <a:off x="2113657" y="4714454"/>
              <a:ext cx="3647458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Rapport de réduction :</a:t>
              </a:r>
              <a:endParaRPr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"/>
            <p:cNvSpPr txBox="1"/>
            <p:nvPr/>
          </p:nvSpPr>
          <p:spPr>
            <a:xfrm>
              <a:off x="2113657" y="4317939"/>
              <a:ext cx="3647460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b="1"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1"/>
          <p:cNvGrpSpPr/>
          <p:nvPr/>
        </p:nvGrpSpPr>
        <p:grpSpPr>
          <a:xfrm>
            <a:off x="7214138" y="3948081"/>
            <a:ext cx="1390310" cy="805685"/>
            <a:chOff x="2113657" y="4317939"/>
            <a:chExt cx="3647460" cy="604264"/>
          </a:xfrm>
        </p:grpSpPr>
        <p:sp>
          <p:nvSpPr>
            <p:cNvPr id="145" name="Google Shape;145;p1"/>
            <p:cNvSpPr txBox="1"/>
            <p:nvPr/>
          </p:nvSpPr>
          <p:spPr>
            <a:xfrm>
              <a:off x="2113657" y="4714454"/>
              <a:ext cx="3647457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Longueur : </a:t>
              </a:r>
              <a:endPara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"/>
            <p:cNvSpPr txBox="1"/>
            <p:nvPr/>
          </p:nvSpPr>
          <p:spPr>
            <a:xfrm>
              <a:off x="2113657" y="4317939"/>
              <a:ext cx="3647460" cy="207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rgbClr val="00B0F0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b="1" sz="12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47" name="Google Shape;147;p1"/>
          <p:cNvCxnSpPr>
            <a:stCxn id="113" idx="3"/>
            <a:endCxn id="90" idx="1"/>
          </p:cNvCxnSpPr>
          <p:nvPr/>
        </p:nvCxnSpPr>
        <p:spPr>
          <a:xfrm>
            <a:off x="1762031" y="3355270"/>
            <a:ext cx="434700" cy="0"/>
          </a:xfrm>
          <a:prstGeom prst="straightConnector1">
            <a:avLst/>
          </a:prstGeom>
          <a:noFill/>
          <a:ln cap="flat" cmpd="sng" w="381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8" name="Google Shape;148;p1"/>
          <p:cNvCxnSpPr>
            <a:stCxn id="93" idx="3"/>
            <a:endCxn id="135" idx="1"/>
          </p:cNvCxnSpPr>
          <p:nvPr/>
        </p:nvCxnSpPr>
        <p:spPr>
          <a:xfrm>
            <a:off x="3490223" y="3355270"/>
            <a:ext cx="433800" cy="0"/>
          </a:xfrm>
          <a:prstGeom prst="straightConnector1">
            <a:avLst/>
          </a:prstGeom>
          <a:noFill/>
          <a:ln cap="flat" cmpd="sng" w="381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9" name="Google Shape;149;p1"/>
          <p:cNvCxnSpPr>
            <a:stCxn id="138" idx="3"/>
            <a:endCxn id="98" idx="1"/>
          </p:cNvCxnSpPr>
          <p:nvPr/>
        </p:nvCxnSpPr>
        <p:spPr>
          <a:xfrm>
            <a:off x="5217544" y="3355270"/>
            <a:ext cx="434700" cy="0"/>
          </a:xfrm>
          <a:prstGeom prst="straightConnector1">
            <a:avLst/>
          </a:prstGeom>
          <a:noFill/>
          <a:ln cap="flat" cmpd="sng" w="381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0" name="Google Shape;150;p1"/>
          <p:cNvCxnSpPr>
            <a:stCxn id="101" idx="3"/>
            <a:endCxn id="105" idx="1"/>
          </p:cNvCxnSpPr>
          <p:nvPr/>
        </p:nvCxnSpPr>
        <p:spPr>
          <a:xfrm>
            <a:off x="6945736" y="3355269"/>
            <a:ext cx="435300" cy="0"/>
          </a:xfrm>
          <a:prstGeom prst="straightConnector1">
            <a:avLst/>
          </a:prstGeom>
          <a:noFill/>
          <a:ln cap="flat" cmpd="sng" w="38100">
            <a:solidFill>
              <a:srgbClr val="F2F2F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1" name="Google Shape;151;p1"/>
          <p:cNvSpPr txBox="1"/>
          <p:nvPr/>
        </p:nvSpPr>
        <p:spPr>
          <a:xfrm rot="-5400000">
            <a:off x="2715224" y="2189433"/>
            <a:ext cx="1926167" cy="3728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48310" lvl="0" marL="44831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i="1" sz="1200">
              <a:solidFill>
                <a:srgbClr val="00B0F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2" name="Google Shape;152;p1"/>
          <p:cNvSpPr txBox="1"/>
          <p:nvPr/>
        </p:nvSpPr>
        <p:spPr>
          <a:xfrm rot="-5400000">
            <a:off x="4466157" y="2195858"/>
            <a:ext cx="1931451" cy="365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48310" lvl="0" marL="44831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i="1"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"/>
          <p:cNvSpPr txBox="1"/>
          <p:nvPr/>
        </p:nvSpPr>
        <p:spPr>
          <a:xfrm rot="-5400000">
            <a:off x="6197734" y="2195858"/>
            <a:ext cx="1931451" cy="365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448310" lvl="0" marL="44831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60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endParaRPr i="1" sz="120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"/>
          <p:cNvSpPr/>
          <p:nvPr/>
        </p:nvSpPr>
        <p:spPr>
          <a:xfrm rot="10800000">
            <a:off x="8329412" y="2128896"/>
            <a:ext cx="635076" cy="288032"/>
          </a:xfrm>
          <a:prstGeom prst="bentUpArrow">
            <a:avLst>
              <a:gd fmla="val 13536" name="adj1"/>
              <a:gd fmla="val 25000" name="adj2"/>
              <a:gd fmla="val 28527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"/>
          <p:cNvSpPr txBox="1"/>
          <p:nvPr/>
        </p:nvSpPr>
        <p:spPr>
          <a:xfrm>
            <a:off x="8316416" y="1770493"/>
            <a:ext cx="79208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Bras position basse</a:t>
            </a:r>
            <a:endParaRPr b="1"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"/>
          <p:cNvSpPr/>
          <p:nvPr/>
        </p:nvSpPr>
        <p:spPr>
          <a:xfrm rot="5400000">
            <a:off x="8394469" y="3783934"/>
            <a:ext cx="337827" cy="396044"/>
          </a:xfrm>
          <a:prstGeom prst="bentUpArrow">
            <a:avLst>
              <a:gd fmla="val 13536" name="adj1"/>
              <a:gd fmla="val 25000" name="adj2"/>
              <a:gd fmla="val 28527" name="adj3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"/>
          <p:cNvSpPr txBox="1"/>
          <p:nvPr/>
        </p:nvSpPr>
        <p:spPr>
          <a:xfrm>
            <a:off x="8380790" y="4074749"/>
            <a:ext cx="79972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Bras position haute</a:t>
            </a:r>
            <a:endParaRPr b="1" sz="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1"/>
          <p:cNvPicPr preferRelativeResize="0"/>
          <p:nvPr/>
        </p:nvPicPr>
        <p:blipFill rotWithShape="1">
          <a:blip r:embed="rId3">
            <a:alphaModFix/>
          </a:blip>
          <a:srcRect b="0" l="0" r="0" t="4390"/>
          <a:stretch/>
        </p:blipFill>
        <p:spPr>
          <a:xfrm>
            <a:off x="4243949" y="2683609"/>
            <a:ext cx="653573" cy="88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6783" y="2708920"/>
            <a:ext cx="696878" cy="840137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"/>
          <p:cNvSpPr/>
          <p:nvPr/>
        </p:nvSpPr>
        <p:spPr>
          <a:xfrm>
            <a:off x="5767182" y="290231"/>
            <a:ext cx="432827" cy="277971"/>
          </a:xfrm>
          <a:custGeom>
            <a:rect b="b" l="l" r="r" t="t"/>
            <a:pathLst>
              <a:path extrusionOk="0" h="1548752" w="3215400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1" name="Google Shape;161;p1"/>
          <p:cNvGrpSpPr/>
          <p:nvPr/>
        </p:nvGrpSpPr>
        <p:grpSpPr>
          <a:xfrm rot="5400000">
            <a:off x="8247006" y="2348605"/>
            <a:ext cx="267569" cy="211152"/>
            <a:chOff x="0" y="385135"/>
            <a:chExt cx="230505" cy="228600"/>
          </a:xfrm>
        </p:grpSpPr>
        <p:sp>
          <p:nvSpPr>
            <p:cNvPr id="162" name="Google Shape;162;p1"/>
            <p:cNvSpPr/>
            <p:nvPr/>
          </p:nvSpPr>
          <p:spPr>
            <a:xfrm>
              <a:off x="0" y="385135"/>
              <a:ext cx="228601" cy="228600"/>
            </a:xfrm>
            <a:prstGeom prst="rect">
              <a:avLst/>
            </a:prstGeom>
            <a:solidFill>
              <a:schemeClr val="dk1"/>
            </a:solidFill>
            <a:ln cap="flat" cmpd="sng" w="2540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63" name="Google Shape;163;p1"/>
            <p:cNvCxnSpPr/>
            <p:nvPr/>
          </p:nvCxnSpPr>
          <p:spPr>
            <a:xfrm>
              <a:off x="0" y="499435"/>
              <a:ext cx="230505" cy="0"/>
            </a:xfrm>
            <a:prstGeom prst="straightConnector1">
              <a:avLst/>
            </a:prstGeom>
            <a:noFill/>
            <a:ln cap="flat" cmpd="sng" w="12700">
              <a:solidFill>
                <a:srgbClr val="F2F2F2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</p:grpSp>
      <p:grpSp>
        <p:nvGrpSpPr>
          <p:cNvPr id="164" name="Google Shape;164;p1"/>
          <p:cNvGrpSpPr/>
          <p:nvPr/>
        </p:nvGrpSpPr>
        <p:grpSpPr>
          <a:xfrm rot="5400000">
            <a:off x="8247006" y="3691127"/>
            <a:ext cx="267569" cy="211152"/>
            <a:chOff x="0" y="385135"/>
            <a:chExt cx="230505" cy="228600"/>
          </a:xfrm>
        </p:grpSpPr>
        <p:sp>
          <p:nvSpPr>
            <p:cNvPr id="165" name="Google Shape;165;p1"/>
            <p:cNvSpPr/>
            <p:nvPr/>
          </p:nvSpPr>
          <p:spPr>
            <a:xfrm>
              <a:off x="0" y="385135"/>
              <a:ext cx="228601" cy="228600"/>
            </a:xfrm>
            <a:prstGeom prst="rect">
              <a:avLst/>
            </a:prstGeom>
            <a:solidFill>
              <a:schemeClr val="dk1"/>
            </a:solidFill>
            <a:ln cap="flat" cmpd="sng" w="25400">
              <a:solidFill>
                <a:srgbClr val="F2F2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66" name="Google Shape;166;p1"/>
            <p:cNvCxnSpPr/>
            <p:nvPr/>
          </p:nvCxnSpPr>
          <p:spPr>
            <a:xfrm>
              <a:off x="0" y="499435"/>
              <a:ext cx="230505" cy="0"/>
            </a:xfrm>
            <a:prstGeom prst="straightConnector1">
              <a:avLst/>
            </a:prstGeom>
            <a:noFill/>
            <a:ln cap="flat" cmpd="sng" w="12700">
              <a:solidFill>
                <a:srgbClr val="F2F2F2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</p:grpSp>
      <p:sp>
        <p:nvSpPr>
          <p:cNvPr id="167" name="Google Shape;167;p1"/>
          <p:cNvSpPr txBox="1"/>
          <p:nvPr>
            <p:ph idx="1" type="body"/>
          </p:nvPr>
        </p:nvSpPr>
        <p:spPr>
          <a:xfrm>
            <a:off x="6200008" y="-3107"/>
            <a:ext cx="2936618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Pts val="2000"/>
              <a:buNone/>
            </a:pPr>
            <a:r>
              <a:rPr lang="en-US" sz="2000">
                <a:solidFill>
                  <a:srgbClr val="00B0F0"/>
                </a:solidFill>
              </a:rPr>
              <a:t>Alimenter robot + pince</a:t>
            </a:r>
            <a:endParaRPr sz="2000">
              <a:solidFill>
                <a:srgbClr val="00B0F0"/>
              </a:solidFill>
            </a:endParaRPr>
          </a:p>
        </p:txBody>
      </p:sp>
      <p:pic>
        <p:nvPicPr>
          <p:cNvPr id="168" name="Google Shape;168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68578" y="2682946"/>
            <a:ext cx="691655" cy="938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"/>
          <p:cNvPicPr preferRelativeResize="0"/>
          <p:nvPr/>
        </p:nvPicPr>
        <p:blipFill rotWithShape="1">
          <a:blip r:embed="rId6">
            <a:alphaModFix/>
          </a:blip>
          <a:srcRect b="0" l="0" r="37067" t="0"/>
          <a:stretch/>
        </p:blipFill>
        <p:spPr>
          <a:xfrm flipH="1">
            <a:off x="7633562" y="2756925"/>
            <a:ext cx="754863" cy="799648"/>
          </a:xfrm>
          <a:prstGeom prst="rect">
            <a:avLst/>
          </a:prstGeom>
          <a:solidFill>
            <a:srgbClr val="F2F2F2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170" name="Google Shape;170;p1"/>
          <p:cNvGrpSpPr/>
          <p:nvPr/>
        </p:nvGrpSpPr>
        <p:grpSpPr>
          <a:xfrm>
            <a:off x="2507095" y="2636912"/>
            <a:ext cx="686534" cy="979887"/>
            <a:chOff x="2507095" y="2012208"/>
            <a:chExt cx="686534" cy="734915"/>
          </a:xfrm>
        </p:grpSpPr>
        <p:pic>
          <p:nvPicPr>
            <p:cNvPr id="171" name="Google Shape;171;p1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507095" y="2012208"/>
              <a:ext cx="686534" cy="7349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2" name="Google Shape;172;p1"/>
            <p:cNvSpPr/>
            <p:nvPr/>
          </p:nvSpPr>
          <p:spPr>
            <a:xfrm>
              <a:off x="2693921" y="2263643"/>
              <a:ext cx="310782" cy="236099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3" name="Google Shape;173;p1"/>
          <p:cNvSpPr/>
          <p:nvPr/>
        </p:nvSpPr>
        <p:spPr>
          <a:xfrm rot="785079">
            <a:off x="1422400" y="600053"/>
            <a:ext cx="2203716" cy="789708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Exemple de </a:t>
            </a:r>
            <a:r>
              <a:rPr lang="en-US" sz="2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chaîne</a:t>
            </a:r>
            <a:r>
              <a:rPr lang="en-US" sz="2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de puissance</a:t>
            </a:r>
            <a:endParaRPr b="1" sz="2000">
              <a:solidFill>
                <a:srgbClr val="FF0000"/>
              </a:solidFill>
              <a:latin typeface="Teko"/>
              <a:ea typeface="Teko"/>
              <a:cs typeface="Teko"/>
              <a:sym typeface="Tek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2020-01-12T19:14:02Z</dcterms:created>
  <dc:creator>laptitecigogne laptitecigogne</dc:creator>
</cp:coreProperties>
</file>